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Light" charset="1" panose="020B0306030504020204"/>
      <p:regular r:id="rId10"/>
    </p:embeddedFont>
    <p:embeddedFont>
      <p:font typeface="Open Sans Light Bold" charset="1" panose="020B0806030504020204"/>
      <p:regular r:id="rId11"/>
    </p:embeddedFont>
    <p:embeddedFont>
      <p:font typeface="Open Sans Light Italics" charset="1" panose="020B0306030504020204"/>
      <p:regular r:id="rId12"/>
    </p:embeddedFont>
    <p:embeddedFont>
      <p:font typeface="Open Sans Light Bold Italics" charset="1" panose="020B0806030504020204"/>
      <p:regular r:id="rId13"/>
    </p:embeddedFont>
    <p:embeddedFont>
      <p:font typeface="Open Sauce Light" charset="1" panose="00000400000000000000"/>
      <p:regular r:id="rId14"/>
    </p:embeddedFont>
    <p:embeddedFont>
      <p:font typeface="Open Sauce Light Bold" charset="1" panose="00000600000000000000"/>
      <p:regular r:id="rId15"/>
    </p:embeddedFont>
    <p:embeddedFont>
      <p:font typeface="Open Sauce Light Italics" charset="1" panose="00000400000000000000"/>
      <p:regular r:id="rId16"/>
    </p:embeddedFont>
    <p:embeddedFont>
      <p:font typeface="Open Sauce Light Bold Italics" charset="1" panose="00000600000000000000"/>
      <p:regular r:id="rId17"/>
    </p:embeddedFont>
    <p:embeddedFont>
      <p:font typeface="Open Sauce SemiBold" charset="1" panose="00000700000000000000"/>
      <p:regular r:id="rId18"/>
    </p:embeddedFont>
    <p:embeddedFont>
      <p:font typeface="Open Sauce SemiBold Bold" charset="1" panose="00000A00000000000000"/>
      <p:regular r:id="rId19"/>
    </p:embeddedFont>
    <p:embeddedFont>
      <p:font typeface="Open Sauce SemiBold Italics" charset="1" panose="00000700000000000000"/>
      <p:regular r:id="rId20"/>
    </p:embeddedFont>
    <p:embeddedFont>
      <p:font typeface="Open Sauce SemiBold Bold Italics" charset="1" panose="00000A00000000000000"/>
      <p:regular r:id="rId21"/>
    </p:embeddedFont>
    <p:embeddedFont>
      <p:font typeface="Arial" charset="1" panose="020B0502020202020204"/>
      <p:regular r:id="rId22"/>
    </p:embeddedFont>
    <p:embeddedFont>
      <p:font typeface="Arial Bold" charset="1" panose="020B0802020202020204"/>
      <p:regular r:id="rId23"/>
    </p:embeddedFont>
    <p:embeddedFont>
      <p:font typeface="Arial Italics" charset="1" panose="020B0502020202090204"/>
      <p:regular r:id="rId24"/>
    </p:embeddedFont>
    <p:embeddedFont>
      <p:font typeface="Arial Bold Italics" charset="1" panose="020B0802020202090204"/>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jpeg>
</file>

<file path=ppt/media/image6.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7786" r="0" b="7786"/>
            <a:stretch>
              <a:fillRect/>
            </a:stretch>
          </p:blipFill>
          <p:spPr>
            <a:xfrm flipH="false" flipV="false">
              <a:off x="0" y="0"/>
              <a:ext cx="24384000" cy="13716000"/>
            </a:xfrm>
            <a:prstGeom prst="rect">
              <a:avLst/>
            </a:prstGeom>
          </p:spPr>
        </p:pic>
      </p:grpSp>
      <p:grpSp>
        <p:nvGrpSpPr>
          <p:cNvPr name="Group 4" id="4"/>
          <p:cNvGrpSpPr/>
          <p:nvPr/>
        </p:nvGrpSpPr>
        <p:grpSpPr>
          <a:xfrm rot="0">
            <a:off x="9525" y="0"/>
            <a:ext cx="18288000" cy="10287000"/>
            <a:chOff x="0" y="0"/>
            <a:chExt cx="4816593" cy="2709333"/>
          </a:xfrm>
        </p:grpSpPr>
        <p:sp>
          <p:nvSpPr>
            <p:cNvPr name="Freeform 5" id="5"/>
            <p:cNvSpPr/>
            <p:nvPr/>
          </p:nvSpPr>
          <p:spPr>
            <a:xfrm flipH="false" flipV="false">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92852">
                <a:alpha val="82745"/>
              </a:srgbClr>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5481642" y="4371352"/>
            <a:ext cx="7324716" cy="1458572"/>
          </a:xfrm>
          <a:prstGeom prst="rect">
            <a:avLst/>
          </a:prstGeom>
        </p:spPr>
        <p:txBody>
          <a:bodyPr anchor="t" rtlCol="false" tIns="0" lIns="0" bIns="0" rIns="0">
            <a:spAutoFit/>
          </a:bodyPr>
          <a:lstStyle/>
          <a:p>
            <a:pPr algn="ctr">
              <a:lnSpc>
                <a:spcPts val="5834"/>
              </a:lnSpc>
            </a:pPr>
            <a:r>
              <a:rPr lang="en-US" sz="4167" spc="1146">
                <a:solidFill>
                  <a:srgbClr val="FFFFFF"/>
                </a:solidFill>
                <a:latin typeface="Open Sauce SemiBold"/>
              </a:rPr>
              <a:t>PRESENTACION DE PROYECTO</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92852"/>
        </a:solidFill>
      </p:bgPr>
    </p:bg>
    <p:spTree>
      <p:nvGrpSpPr>
        <p:cNvPr id="1" name=""/>
        <p:cNvGrpSpPr/>
        <p:nvPr/>
      </p:nvGrpSpPr>
      <p:grpSpPr>
        <a:xfrm>
          <a:off x="0" y="0"/>
          <a:ext cx="0" cy="0"/>
          <a:chOff x="0" y="0"/>
          <a:chExt cx="0" cy="0"/>
        </a:xfrm>
      </p:grpSpPr>
      <p:grpSp>
        <p:nvGrpSpPr>
          <p:cNvPr name="Group 2" id="2"/>
          <p:cNvGrpSpPr/>
          <p:nvPr/>
        </p:nvGrpSpPr>
        <p:grpSpPr>
          <a:xfrm rot="0">
            <a:off x="0" y="5143500"/>
            <a:ext cx="8317387" cy="5143500"/>
            <a:chOff x="0" y="0"/>
            <a:chExt cx="11089849" cy="6858000"/>
          </a:xfrm>
        </p:grpSpPr>
        <p:pic>
          <p:nvPicPr>
            <p:cNvPr name="Picture 3" id="3"/>
            <p:cNvPicPr>
              <a:picLocks noChangeAspect="true"/>
            </p:cNvPicPr>
            <p:nvPr/>
          </p:nvPicPr>
          <p:blipFill>
            <a:blip r:embed="rId2"/>
            <a:srcRect l="0" t="3415" r="0" b="3415"/>
            <a:stretch>
              <a:fillRect/>
            </a:stretch>
          </p:blipFill>
          <p:spPr>
            <a:xfrm flipH="false" flipV="false">
              <a:off x="0" y="0"/>
              <a:ext cx="11089849" cy="6858000"/>
            </a:xfrm>
            <a:prstGeom prst="rect">
              <a:avLst/>
            </a:prstGeom>
          </p:spPr>
        </p:pic>
      </p:grpSp>
      <p:grpSp>
        <p:nvGrpSpPr>
          <p:cNvPr name="Group 4" id="4"/>
          <p:cNvGrpSpPr/>
          <p:nvPr/>
        </p:nvGrpSpPr>
        <p:grpSpPr>
          <a:xfrm rot="0">
            <a:off x="8317387" y="-113711"/>
            <a:ext cx="10099642" cy="10627543"/>
            <a:chOff x="0" y="0"/>
            <a:chExt cx="2659988" cy="2799024"/>
          </a:xfrm>
        </p:grpSpPr>
        <p:sp>
          <p:nvSpPr>
            <p:cNvPr name="Freeform 5" id="5"/>
            <p:cNvSpPr/>
            <p:nvPr/>
          </p:nvSpPr>
          <p:spPr>
            <a:xfrm flipH="false" flipV="false">
              <a:off x="0" y="0"/>
              <a:ext cx="2659988" cy="2799024"/>
            </a:xfrm>
            <a:custGeom>
              <a:avLst/>
              <a:gdLst/>
              <a:ahLst/>
              <a:cxnLst/>
              <a:rect r="r" b="b" t="t" l="l"/>
              <a:pathLst>
                <a:path h="2799024" w="2659988">
                  <a:moveTo>
                    <a:pt x="0" y="0"/>
                  </a:moveTo>
                  <a:lnTo>
                    <a:pt x="2659988" y="0"/>
                  </a:lnTo>
                  <a:lnTo>
                    <a:pt x="2659988" y="2799024"/>
                  </a:lnTo>
                  <a:lnTo>
                    <a:pt x="0" y="2799024"/>
                  </a:lnTo>
                  <a:close/>
                </a:path>
              </a:pathLst>
            </a:custGeom>
            <a:solidFill>
              <a:srgbClr val="FFFFFF"/>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3086"/>
                </a:lnSpc>
              </a:pPr>
            </a:p>
          </p:txBody>
        </p:sp>
      </p:grpSp>
      <p:sp>
        <p:nvSpPr>
          <p:cNvPr name="TextBox 7" id="7"/>
          <p:cNvSpPr txBox="true"/>
          <p:nvPr/>
        </p:nvSpPr>
        <p:spPr>
          <a:xfrm rot="0">
            <a:off x="1909330" y="1628661"/>
            <a:ext cx="4498727" cy="569438"/>
          </a:xfrm>
          <a:prstGeom prst="rect">
            <a:avLst/>
          </a:prstGeom>
        </p:spPr>
        <p:txBody>
          <a:bodyPr anchor="t" rtlCol="false" tIns="0" lIns="0" bIns="0" rIns="0">
            <a:spAutoFit/>
          </a:bodyPr>
          <a:lstStyle/>
          <a:p>
            <a:pPr>
              <a:lnSpc>
                <a:spcPts val="4785"/>
              </a:lnSpc>
            </a:pPr>
            <a:r>
              <a:rPr lang="en-US" sz="3418" spc="940">
                <a:solidFill>
                  <a:srgbClr val="FFFFFF"/>
                </a:solidFill>
                <a:latin typeface="Open Sauce SemiBold"/>
              </a:rPr>
              <a:t>INTEGRANTES</a:t>
            </a:r>
          </a:p>
        </p:txBody>
      </p:sp>
      <p:sp>
        <p:nvSpPr>
          <p:cNvPr name="TextBox 8" id="8"/>
          <p:cNvSpPr txBox="true"/>
          <p:nvPr/>
        </p:nvSpPr>
        <p:spPr>
          <a:xfrm rot="0">
            <a:off x="8740476" y="2518551"/>
            <a:ext cx="9253465" cy="2671062"/>
          </a:xfrm>
          <a:prstGeom prst="rect">
            <a:avLst/>
          </a:prstGeom>
        </p:spPr>
        <p:txBody>
          <a:bodyPr anchor="t" rtlCol="false" tIns="0" lIns="0" bIns="0" rIns="0">
            <a:spAutoFit/>
          </a:bodyPr>
          <a:lstStyle/>
          <a:p>
            <a:pPr>
              <a:lnSpc>
                <a:spcPts val="3451"/>
              </a:lnSpc>
            </a:pPr>
            <a:r>
              <a:rPr lang="en-US" sz="2465" spc="677">
                <a:solidFill>
                  <a:srgbClr val="000000"/>
                </a:solidFill>
                <a:latin typeface="Arial Bold"/>
              </a:rPr>
              <a:t>ELVIS WOSBALDO RUBIO MEDRANO</a:t>
            </a:r>
          </a:p>
          <a:p>
            <a:pPr>
              <a:lnSpc>
                <a:spcPts val="3451"/>
              </a:lnSpc>
            </a:pPr>
            <a:r>
              <a:rPr lang="en-US" sz="2465" spc="677">
                <a:solidFill>
                  <a:srgbClr val="000000"/>
                </a:solidFill>
                <a:latin typeface="Arial Bold"/>
              </a:rPr>
              <a:t>EDGAR NATAN GOMEZ AVILES</a:t>
            </a:r>
          </a:p>
          <a:p>
            <a:pPr>
              <a:lnSpc>
                <a:spcPts val="3451"/>
              </a:lnSpc>
            </a:pPr>
            <a:r>
              <a:rPr lang="en-US" sz="2465" spc="677">
                <a:solidFill>
                  <a:srgbClr val="000000"/>
                </a:solidFill>
                <a:latin typeface="Arial Bold"/>
              </a:rPr>
              <a:t>FABRICIO ALBERTO MARQUEZ MEJIA </a:t>
            </a:r>
          </a:p>
          <a:p>
            <a:pPr>
              <a:lnSpc>
                <a:spcPts val="3451"/>
              </a:lnSpc>
            </a:pPr>
            <a:r>
              <a:rPr lang="en-US" sz="2465" spc="677">
                <a:solidFill>
                  <a:srgbClr val="000000"/>
                </a:solidFill>
                <a:latin typeface="Arial Bold"/>
              </a:rPr>
              <a:t>ALEXIS FRANCISCO LOPEZ CHINCHILLA  </a:t>
            </a:r>
          </a:p>
          <a:p>
            <a:pPr>
              <a:lnSpc>
                <a:spcPts val="3451"/>
              </a:lnSpc>
            </a:pPr>
            <a:r>
              <a:rPr lang="en-US" sz="2465" spc="677">
                <a:solidFill>
                  <a:srgbClr val="000000"/>
                </a:solidFill>
                <a:latin typeface="Arial Bold"/>
              </a:rPr>
              <a:t>ROSA GRISELDA VALLE ORELLANA </a:t>
            </a:r>
          </a:p>
          <a:p>
            <a:pPr>
              <a:lnSpc>
                <a:spcPts val="3451"/>
              </a:lnSpc>
            </a:pPr>
            <a:r>
              <a:rPr lang="en-US" sz="2465" spc="677">
                <a:solidFill>
                  <a:srgbClr val="000000"/>
                </a:solidFill>
                <a:latin typeface="Arial Bold"/>
              </a:rPr>
              <a:t>JACKELIN MARIA AGUILAR TOBAR.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TextBox 3" id="3"/>
          <p:cNvSpPr txBox="true"/>
          <p:nvPr/>
        </p:nvSpPr>
        <p:spPr>
          <a:xfrm rot="0">
            <a:off x="3005266" y="5010150"/>
            <a:ext cx="12277469" cy="1195198"/>
          </a:xfrm>
          <a:prstGeom prst="rect">
            <a:avLst/>
          </a:prstGeom>
        </p:spPr>
        <p:txBody>
          <a:bodyPr anchor="t" rtlCol="false" tIns="0" lIns="0" bIns="0" rIns="0">
            <a:spAutoFit/>
          </a:bodyPr>
          <a:lstStyle/>
          <a:p>
            <a:pPr algn="ctr">
              <a:lnSpc>
                <a:spcPts val="9779"/>
              </a:lnSpc>
            </a:pPr>
            <a:r>
              <a:rPr lang="en-US" sz="6985" spc="1920">
                <a:solidFill>
                  <a:srgbClr val="FFFFFF"/>
                </a:solidFill>
                <a:latin typeface="Open Sauce SemiBold"/>
              </a:rPr>
              <a:t>DESCRIPCION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0"/>
            <a:ext cx="9144000" cy="10287000"/>
            <a:chOff x="0" y="0"/>
            <a:chExt cx="12192000" cy="13716000"/>
          </a:xfrm>
        </p:grpSpPr>
        <p:pic>
          <p:nvPicPr>
            <p:cNvPr name="Picture 3" id="3"/>
            <p:cNvPicPr>
              <a:picLocks noChangeAspect="true"/>
            </p:cNvPicPr>
            <p:nvPr/>
          </p:nvPicPr>
          <p:blipFill>
            <a:blip r:embed="rId2"/>
            <a:srcRect l="20388" t="0" r="20388" b="0"/>
            <a:stretch>
              <a:fillRect/>
            </a:stretch>
          </p:blipFill>
          <p:spPr>
            <a:xfrm flipH="false" flipV="false">
              <a:off x="0" y="0"/>
              <a:ext cx="12192000" cy="13716000"/>
            </a:xfrm>
            <a:prstGeom prst="rect">
              <a:avLst/>
            </a:prstGeom>
          </p:spPr>
        </p:pic>
      </p:grpSp>
      <p:grpSp>
        <p:nvGrpSpPr>
          <p:cNvPr name="Group 4" id="4"/>
          <p:cNvGrpSpPr/>
          <p:nvPr/>
        </p:nvGrpSpPr>
        <p:grpSpPr>
          <a:xfrm rot="0">
            <a:off x="9144000" y="0"/>
            <a:ext cx="9144000" cy="10287000"/>
            <a:chOff x="0" y="0"/>
            <a:chExt cx="2408296" cy="2709333"/>
          </a:xfrm>
        </p:grpSpPr>
        <p:sp>
          <p:nvSpPr>
            <p:cNvPr name="Freeform 5" id="5"/>
            <p:cNvSpPr/>
            <p:nvPr/>
          </p:nvSpPr>
          <p:spPr>
            <a:xfrm flipH="false" flipV="false">
              <a:off x="0" y="0"/>
              <a:ext cx="2408296" cy="2709333"/>
            </a:xfrm>
            <a:custGeom>
              <a:avLst/>
              <a:gdLst/>
              <a:ahLst/>
              <a:cxnLst/>
              <a:rect r="r" b="b" t="t" l="l"/>
              <a:pathLst>
                <a:path h="2709333" w="2408296">
                  <a:moveTo>
                    <a:pt x="0" y="0"/>
                  </a:moveTo>
                  <a:lnTo>
                    <a:pt x="2408296" y="0"/>
                  </a:lnTo>
                  <a:lnTo>
                    <a:pt x="2408296" y="2709333"/>
                  </a:lnTo>
                  <a:lnTo>
                    <a:pt x="0" y="2709333"/>
                  </a:lnTo>
                  <a:close/>
                </a:path>
              </a:pathLst>
            </a:custGeom>
            <a:solidFill>
              <a:srgbClr val="092852">
                <a:alpha val="66667"/>
              </a:srgbClr>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520"/>
                </a:lnSpc>
              </a:pPr>
            </a:p>
          </p:txBody>
        </p:sp>
      </p:grpSp>
      <p:sp>
        <p:nvSpPr>
          <p:cNvPr name="TextBox 7" id="7"/>
          <p:cNvSpPr txBox="true"/>
          <p:nvPr/>
        </p:nvSpPr>
        <p:spPr>
          <a:xfrm rot="0">
            <a:off x="10526132" y="4534697"/>
            <a:ext cx="6379735" cy="1242816"/>
          </a:xfrm>
          <a:prstGeom prst="rect">
            <a:avLst/>
          </a:prstGeom>
        </p:spPr>
        <p:txBody>
          <a:bodyPr anchor="t" rtlCol="false" tIns="0" lIns="0" bIns="0" rIns="0">
            <a:spAutoFit/>
          </a:bodyPr>
          <a:lstStyle/>
          <a:p>
            <a:pPr algn="ctr">
              <a:lnSpc>
                <a:spcPts val="5064"/>
              </a:lnSpc>
            </a:pPr>
            <a:r>
              <a:rPr lang="en-US" sz="3617" spc="994">
                <a:solidFill>
                  <a:srgbClr val="FFFFFF"/>
                </a:solidFill>
                <a:latin typeface="Open Sauce SemiBold"/>
              </a:rPr>
              <a:t>BANCO CENTRAL SV</a:t>
            </a:r>
          </a:p>
        </p:txBody>
      </p:sp>
      <p:sp>
        <p:nvSpPr>
          <p:cNvPr name="TextBox 8" id="8"/>
          <p:cNvSpPr txBox="true"/>
          <p:nvPr/>
        </p:nvSpPr>
        <p:spPr>
          <a:xfrm rot="0">
            <a:off x="0" y="2223216"/>
            <a:ext cx="9144000" cy="4376082"/>
          </a:xfrm>
          <a:prstGeom prst="rect">
            <a:avLst/>
          </a:prstGeom>
        </p:spPr>
        <p:txBody>
          <a:bodyPr anchor="t" rtlCol="false" tIns="0" lIns="0" bIns="0" rIns="0">
            <a:spAutoFit/>
          </a:bodyPr>
          <a:lstStyle/>
          <a:p>
            <a:pPr algn="ctr">
              <a:lnSpc>
                <a:spcPts val="3213"/>
              </a:lnSpc>
            </a:pPr>
            <a:r>
              <a:rPr lang="en-US" sz="2142" spc="589">
                <a:solidFill>
                  <a:srgbClr val="000000"/>
                </a:solidFill>
                <a:latin typeface="Open Sauce SemiBold Bold"/>
              </a:rPr>
              <a:t>EL BANCO CENTRAL SV OFRECE DESDE SU APLICACIÓN CREAR SU PROPIA CUENTA DE AHORRO. EL BANCO UNAB LE BRINDARA UN NÚMERO DE CUENTA CON UNA COPIA DE SEGURIDAD EN NUESTRAS BASES DE DATOS EN LAS CUALES PODRÁ ACCEDER AL MONTO DE DINERO QUE TIENE ALMACENADO EN SU CUENTA, HACER UN DEPOSITO Y HACER UN RETIRO EN LA CUAL PODRÁ ACCEDER DESDE SU DISPOSITIVO MÓVIL EN EL MOMENTO QUE DESEE.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TextBox 3" id="3"/>
          <p:cNvSpPr txBox="true"/>
          <p:nvPr/>
        </p:nvSpPr>
        <p:spPr>
          <a:xfrm rot="0">
            <a:off x="3013103" y="4478725"/>
            <a:ext cx="12261794" cy="1196201"/>
          </a:xfrm>
          <a:prstGeom prst="rect">
            <a:avLst/>
          </a:prstGeom>
        </p:spPr>
        <p:txBody>
          <a:bodyPr anchor="t" rtlCol="false" tIns="0" lIns="0" bIns="0" rIns="0">
            <a:spAutoFit/>
          </a:bodyPr>
          <a:lstStyle/>
          <a:p>
            <a:pPr algn="ctr">
              <a:lnSpc>
                <a:spcPts val="9766"/>
              </a:lnSpc>
            </a:pPr>
            <a:r>
              <a:rPr lang="en-US" sz="6976" spc="1918">
                <a:solidFill>
                  <a:srgbClr val="E8EFFA"/>
                </a:solidFill>
                <a:latin typeface="Open Sauce SemiBold"/>
              </a:rPr>
              <a:t>DIAGRAMA DE BD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40" t="3086" r="3315" b="3970"/>
          <a:stretch>
            <a:fillRect/>
          </a:stretch>
        </p:blipFill>
        <p:spPr>
          <a:xfrm flipH="false" flipV="false" rot="0">
            <a:off x="49104" y="1771838"/>
            <a:ext cx="13890408" cy="8246948"/>
          </a:xfrm>
          <a:prstGeom prst="rect">
            <a:avLst/>
          </a:prstGeom>
        </p:spPr>
      </p:pic>
      <p:grpSp>
        <p:nvGrpSpPr>
          <p:cNvPr name="Group 3" id="3"/>
          <p:cNvGrpSpPr/>
          <p:nvPr/>
        </p:nvGrpSpPr>
        <p:grpSpPr>
          <a:xfrm rot="0">
            <a:off x="9591023" y="0"/>
            <a:ext cx="8696977" cy="10287000"/>
            <a:chOff x="0" y="0"/>
            <a:chExt cx="11595969" cy="13716000"/>
          </a:xfrm>
        </p:grpSpPr>
        <p:pic>
          <p:nvPicPr>
            <p:cNvPr name="Picture 4" id="4"/>
            <p:cNvPicPr>
              <a:picLocks noChangeAspect="true"/>
            </p:cNvPicPr>
            <p:nvPr/>
          </p:nvPicPr>
          <p:blipFill>
            <a:blip r:embed="rId3"/>
            <a:srcRect l="21836" t="0" r="21836" b="0"/>
            <a:stretch>
              <a:fillRect/>
            </a:stretch>
          </p:blipFill>
          <p:spPr>
            <a:xfrm flipH="false" flipV="false">
              <a:off x="0" y="0"/>
              <a:ext cx="11595969" cy="13716000"/>
            </a:xfrm>
            <a:prstGeom prst="rect">
              <a:avLst/>
            </a:prstGeom>
          </p:spPr>
        </p:pic>
      </p:grpSp>
      <p:grpSp>
        <p:nvGrpSpPr>
          <p:cNvPr name="Group 5" id="5"/>
          <p:cNvGrpSpPr/>
          <p:nvPr/>
        </p:nvGrpSpPr>
        <p:grpSpPr>
          <a:xfrm rot="0">
            <a:off x="9591023" y="0"/>
            <a:ext cx="8696977" cy="10287000"/>
            <a:chOff x="0" y="0"/>
            <a:chExt cx="2290562" cy="2709333"/>
          </a:xfrm>
        </p:grpSpPr>
        <p:sp>
          <p:nvSpPr>
            <p:cNvPr name="Freeform 6" id="6"/>
            <p:cNvSpPr/>
            <p:nvPr/>
          </p:nvSpPr>
          <p:spPr>
            <a:xfrm flipH="false" flipV="false">
              <a:off x="0" y="0"/>
              <a:ext cx="2290562" cy="2709333"/>
            </a:xfrm>
            <a:custGeom>
              <a:avLst/>
              <a:gdLst/>
              <a:ahLst/>
              <a:cxnLst/>
              <a:rect r="r" b="b" t="t" l="l"/>
              <a:pathLst>
                <a:path h="2709333" w="2290562">
                  <a:moveTo>
                    <a:pt x="0" y="0"/>
                  </a:moveTo>
                  <a:lnTo>
                    <a:pt x="2290562" y="0"/>
                  </a:lnTo>
                  <a:lnTo>
                    <a:pt x="2290562" y="2709333"/>
                  </a:lnTo>
                  <a:lnTo>
                    <a:pt x="0" y="2709333"/>
                  </a:lnTo>
                  <a:close/>
                </a:path>
              </a:pathLst>
            </a:custGeom>
            <a:solidFill>
              <a:srgbClr val="092852">
                <a:alpha val="66667"/>
              </a:srgbClr>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520"/>
                </a:lnSpc>
              </a:pPr>
            </a:p>
          </p:txBody>
        </p:sp>
      </p:grpSp>
      <p:sp>
        <p:nvSpPr>
          <p:cNvPr name="TextBox 8" id="8"/>
          <p:cNvSpPr txBox="true"/>
          <p:nvPr/>
        </p:nvSpPr>
        <p:spPr>
          <a:xfrm rot="0">
            <a:off x="10811718" y="3893072"/>
            <a:ext cx="5808565" cy="580391"/>
          </a:xfrm>
          <a:prstGeom prst="rect">
            <a:avLst/>
          </a:prstGeom>
        </p:spPr>
        <p:txBody>
          <a:bodyPr anchor="t" rtlCol="false" tIns="0" lIns="0" bIns="0" rIns="0">
            <a:spAutoFit/>
          </a:bodyPr>
          <a:lstStyle/>
          <a:p>
            <a:pPr algn="ctr">
              <a:lnSpc>
                <a:spcPts val="4759"/>
              </a:lnSpc>
            </a:pPr>
            <a:r>
              <a:rPr lang="en-US" sz="3399" spc="934">
                <a:solidFill>
                  <a:srgbClr val="FFFFFF"/>
                </a:solidFill>
                <a:latin typeface="Open Sauce SemiBold"/>
              </a:rPr>
              <a:t>BANCOCONTEXT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DAFiW8IMN0I</dc:identifier>
  <dcterms:modified xsi:type="dcterms:W3CDTF">2011-08-01T06:04:30Z</dcterms:modified>
  <cp:revision>1</cp:revision>
  <dc:title>Presentación de proyecto </dc:title>
</cp:coreProperties>
</file>

<file path=docProps/thumbnail.jpeg>
</file>